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0" r:id="rId3"/>
    <p:sldId id="261" r:id="rId4"/>
    <p:sldId id="263" r:id="rId5"/>
    <p:sldId id="271" r:id="rId6"/>
    <p:sldId id="267" r:id="rId7"/>
    <p:sldId id="270" r:id="rId8"/>
  </p:sldIdLst>
  <p:sldSz cx="8229600" cy="5486400"/>
  <p:notesSz cx="6858000" cy="9144000"/>
  <p:defaultTextStyle>
    <a:defPPr>
      <a:defRPr lang="en-US"/>
    </a:defPPr>
    <a:lvl1pPr marL="0" algn="l" defTabSz="108484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2422" algn="l" defTabSz="108484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4844" algn="l" defTabSz="108484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27266" algn="l" defTabSz="108484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69688" algn="l" defTabSz="108484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12110" algn="l" defTabSz="108484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54532" algn="l" defTabSz="108484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96955" algn="l" defTabSz="108484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39377" algn="l" defTabSz="108484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28">
          <p15:clr>
            <a:srgbClr val="A4A3A4"/>
          </p15:clr>
        </p15:guide>
        <p15:guide id="2" pos="25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9"/>
    <p:restoredTop sz="90672" autoAdjust="0"/>
  </p:normalViewPr>
  <p:slideViewPr>
    <p:cSldViewPr>
      <p:cViewPr>
        <p:scale>
          <a:sx n="75" d="100"/>
          <a:sy n="75" d="100"/>
        </p:scale>
        <p:origin x="-1446" y="-162"/>
      </p:cViewPr>
      <p:guideLst>
        <p:guide orient="horz" pos="1728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1DAC4E-F0F7-4B79-BE54-54338C3A6078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D56F8532-2BBF-421C-929A-484C1FED2C60}">
      <dgm:prSet phldrT="[Text]"/>
      <dgm:spPr/>
      <dgm:t>
        <a:bodyPr/>
        <a:lstStyle/>
        <a:p>
          <a:r>
            <a:rPr lang="en-US" dirty="0" smtClean="0"/>
            <a:t>Non-</a:t>
          </a:r>
          <a:r>
            <a:rPr lang="en-US" dirty="0" err="1" smtClean="0"/>
            <a:t>Finansial</a:t>
          </a:r>
          <a:endParaRPr lang="en-GB" dirty="0"/>
        </a:p>
      </dgm:t>
    </dgm:pt>
    <dgm:pt modelId="{6A5E12CE-0BF4-4E54-89DB-7CC56BEB8922}" type="parTrans" cxnId="{3481011C-8E44-456E-88D3-B697056673FB}">
      <dgm:prSet/>
      <dgm:spPr/>
      <dgm:t>
        <a:bodyPr/>
        <a:lstStyle/>
        <a:p>
          <a:endParaRPr lang="en-GB"/>
        </a:p>
      </dgm:t>
    </dgm:pt>
    <dgm:pt modelId="{2D16E2EC-1E57-4630-98F1-07A517DE3D44}" type="sibTrans" cxnId="{3481011C-8E44-456E-88D3-B697056673FB}">
      <dgm:prSet/>
      <dgm:spPr/>
      <dgm:t>
        <a:bodyPr/>
        <a:lstStyle/>
        <a:p>
          <a:endParaRPr lang="en-GB"/>
        </a:p>
      </dgm:t>
    </dgm:pt>
    <dgm:pt modelId="{34061A21-5DCC-4BE8-8D83-C5D02CA1E107}">
      <dgm:prSet phldrT="[Text]" custT="1"/>
      <dgm:spPr/>
      <dgm:t>
        <a:bodyPr/>
        <a:lstStyle/>
        <a:p>
          <a:r>
            <a:rPr lang="en-GB" sz="1600" dirty="0" err="1" smtClean="0"/>
            <a:t>Peningkatan</a:t>
          </a:r>
          <a:r>
            <a:rPr lang="en-GB" sz="1600" dirty="0" smtClean="0"/>
            <a:t> </a:t>
          </a:r>
          <a:r>
            <a:rPr lang="en-GB" sz="1600" dirty="0" err="1" smtClean="0"/>
            <a:t>aspek</a:t>
          </a:r>
          <a:r>
            <a:rPr lang="en-GB" sz="1600" dirty="0" smtClean="0"/>
            <a:t> </a:t>
          </a:r>
          <a:r>
            <a:rPr lang="en-GB" sz="1600" dirty="0" err="1" smtClean="0"/>
            <a:t>komunitas</a:t>
          </a:r>
          <a:r>
            <a:rPr lang="en-GB" sz="1600" dirty="0" smtClean="0"/>
            <a:t> </a:t>
          </a:r>
          <a:r>
            <a:rPr lang="en-GB" sz="1600" dirty="0" smtClean="0">
              <a:sym typeface="Wingdings" pitchFamily="2" charset="2"/>
            </a:rPr>
            <a:t> teamwork, leadership, </a:t>
          </a:r>
          <a:r>
            <a:rPr lang="en-GB" sz="1600" dirty="0" err="1" smtClean="0">
              <a:sym typeface="Wingdings" pitchFamily="2" charset="2"/>
            </a:rPr>
            <a:t>dll</a:t>
          </a:r>
          <a:endParaRPr lang="en-GB" sz="1600" dirty="0"/>
        </a:p>
      </dgm:t>
    </dgm:pt>
    <dgm:pt modelId="{59536FF9-85B6-47CD-B11F-2C18C2B2CC30}" type="parTrans" cxnId="{44700278-6EB8-4C71-849A-79A639C5CDBE}">
      <dgm:prSet/>
      <dgm:spPr/>
      <dgm:t>
        <a:bodyPr/>
        <a:lstStyle/>
        <a:p>
          <a:endParaRPr lang="en-GB"/>
        </a:p>
      </dgm:t>
    </dgm:pt>
    <dgm:pt modelId="{D8811A25-044C-4A93-A9D6-A5811FDECC54}" type="sibTrans" cxnId="{44700278-6EB8-4C71-849A-79A639C5CDBE}">
      <dgm:prSet/>
      <dgm:spPr/>
      <dgm:t>
        <a:bodyPr/>
        <a:lstStyle/>
        <a:p>
          <a:endParaRPr lang="en-GB"/>
        </a:p>
      </dgm:t>
    </dgm:pt>
    <dgm:pt modelId="{B56E1EE9-070D-4B7E-8B42-D80905800056}">
      <dgm:prSet phldrT="[Text]"/>
      <dgm:spPr/>
      <dgm:t>
        <a:bodyPr/>
        <a:lstStyle/>
        <a:p>
          <a:r>
            <a:rPr lang="en-US" dirty="0" err="1" smtClean="0"/>
            <a:t>Finansial</a:t>
          </a:r>
          <a:endParaRPr lang="en-GB" dirty="0"/>
        </a:p>
      </dgm:t>
    </dgm:pt>
    <dgm:pt modelId="{44607510-1A75-469C-A043-2284A50952D5}" type="parTrans" cxnId="{3F7FE3CC-6EF8-48D9-BDB2-9539E8B21C95}">
      <dgm:prSet/>
      <dgm:spPr/>
      <dgm:t>
        <a:bodyPr/>
        <a:lstStyle/>
        <a:p>
          <a:endParaRPr lang="en-GB"/>
        </a:p>
      </dgm:t>
    </dgm:pt>
    <dgm:pt modelId="{684DF67B-945B-4BEA-8CA2-2919DBF43CE4}" type="sibTrans" cxnId="{3F7FE3CC-6EF8-48D9-BDB2-9539E8B21C95}">
      <dgm:prSet/>
      <dgm:spPr/>
      <dgm:t>
        <a:bodyPr/>
        <a:lstStyle/>
        <a:p>
          <a:endParaRPr lang="en-GB"/>
        </a:p>
      </dgm:t>
    </dgm:pt>
    <dgm:pt modelId="{5E1372D9-C16A-40D8-A867-B81D3B871665}">
      <dgm:prSet phldrT="[Text]"/>
      <dgm:spPr/>
      <dgm:t>
        <a:bodyPr/>
        <a:lstStyle/>
        <a:p>
          <a:r>
            <a:rPr lang="en-GB" dirty="0" err="1" smtClean="0"/>
            <a:t>Lingkup</a:t>
          </a:r>
          <a:r>
            <a:rPr lang="en-GB" dirty="0" smtClean="0"/>
            <a:t> </a:t>
          </a:r>
          <a:r>
            <a:rPr lang="en-GB" dirty="0" err="1" smtClean="0"/>
            <a:t>Manfaat</a:t>
          </a:r>
          <a:endParaRPr lang="en-GB" dirty="0" smtClean="0"/>
        </a:p>
      </dgm:t>
    </dgm:pt>
    <dgm:pt modelId="{B8CAB2C8-DD60-4A49-8754-66CF3322A66E}" type="parTrans" cxnId="{1DDDD128-74B9-4D83-BA0C-97C4084C6E5D}">
      <dgm:prSet/>
      <dgm:spPr/>
      <dgm:t>
        <a:bodyPr/>
        <a:lstStyle/>
        <a:p>
          <a:endParaRPr lang="en-US"/>
        </a:p>
      </dgm:t>
    </dgm:pt>
    <dgm:pt modelId="{6488CACA-46DF-45DD-B5AA-0ADF98C23D0C}" type="sibTrans" cxnId="{1DDDD128-74B9-4D83-BA0C-97C4084C6E5D}">
      <dgm:prSet/>
      <dgm:spPr/>
      <dgm:t>
        <a:bodyPr/>
        <a:lstStyle/>
        <a:p>
          <a:endParaRPr lang="en-US"/>
        </a:p>
      </dgm:t>
    </dgm:pt>
    <dgm:pt modelId="{7692E31D-6593-4545-823D-B14A81F18B94}">
      <dgm:prSet phldrT="[Text]" custT="1"/>
      <dgm:spPr/>
      <dgm:t>
        <a:bodyPr/>
        <a:lstStyle/>
        <a:p>
          <a:r>
            <a:rPr lang="en-GB" sz="1600" dirty="0" err="1" smtClean="0"/>
            <a:t>Inovasi</a:t>
          </a:r>
          <a:r>
            <a:rPr lang="en-GB" sz="1600" dirty="0" smtClean="0"/>
            <a:t> </a:t>
          </a:r>
          <a:r>
            <a:rPr lang="en-GB" sz="1600" dirty="0" err="1" smtClean="0"/>
            <a:t>bermanfaat</a:t>
          </a:r>
          <a:r>
            <a:rPr lang="en-GB" sz="1600" dirty="0" smtClean="0"/>
            <a:t> </a:t>
          </a:r>
          <a:r>
            <a:rPr lang="en-GB" sz="1600" dirty="0" err="1" smtClean="0"/>
            <a:t>bagi</a:t>
          </a:r>
          <a:r>
            <a:rPr lang="en-GB" sz="1600" dirty="0" smtClean="0"/>
            <a:t>: </a:t>
          </a:r>
          <a:r>
            <a:rPr lang="en-GB" sz="1600" dirty="0" err="1" smtClean="0"/>
            <a:t>Individu</a:t>
          </a:r>
          <a:r>
            <a:rPr lang="en-GB" sz="1600" dirty="0" smtClean="0"/>
            <a:t> / </a:t>
          </a:r>
          <a:r>
            <a:rPr lang="en-GB" sz="1600" dirty="0" err="1" smtClean="0"/>
            <a:t>Masyarakat</a:t>
          </a:r>
          <a:r>
            <a:rPr lang="en-GB" sz="1600" dirty="0" smtClean="0"/>
            <a:t>, </a:t>
          </a:r>
          <a:r>
            <a:rPr lang="en-GB" sz="1600" dirty="0" err="1" smtClean="0"/>
            <a:t>dsb</a:t>
          </a:r>
          <a:endParaRPr lang="en-GB" sz="1600" dirty="0" smtClean="0"/>
        </a:p>
      </dgm:t>
    </dgm:pt>
    <dgm:pt modelId="{1ED65743-CE94-40F0-B69B-3861278E79FD}" type="parTrans" cxnId="{10C72348-09E3-443F-BDF0-A2A8327AC101}">
      <dgm:prSet/>
      <dgm:spPr/>
      <dgm:t>
        <a:bodyPr/>
        <a:lstStyle/>
        <a:p>
          <a:endParaRPr lang="en-US"/>
        </a:p>
      </dgm:t>
    </dgm:pt>
    <dgm:pt modelId="{83E499CD-00FA-4125-97AA-03476D03E0F7}" type="sibTrans" cxnId="{10C72348-09E3-443F-BDF0-A2A8327AC101}">
      <dgm:prSet/>
      <dgm:spPr/>
      <dgm:t>
        <a:bodyPr/>
        <a:lstStyle/>
        <a:p>
          <a:endParaRPr lang="en-US"/>
        </a:p>
      </dgm:t>
    </dgm:pt>
    <dgm:pt modelId="{024EE7C5-C646-41AE-B1D5-CE0FA58DEE0E}">
      <dgm:prSet phldrT="[Text]" custT="1"/>
      <dgm:spPr/>
      <dgm:t>
        <a:bodyPr/>
        <a:lstStyle/>
        <a:p>
          <a:r>
            <a:rPr lang="en-GB" sz="1600" dirty="0" err="1" smtClean="0"/>
            <a:t>Keunikan</a:t>
          </a:r>
          <a:r>
            <a:rPr lang="en-GB" sz="1600" dirty="0" smtClean="0"/>
            <a:t> </a:t>
          </a:r>
          <a:r>
            <a:rPr lang="en-GB" sz="1600" dirty="0" err="1" smtClean="0"/>
            <a:t>dan</a:t>
          </a:r>
          <a:r>
            <a:rPr lang="en-GB" sz="1600" dirty="0" smtClean="0"/>
            <a:t> </a:t>
          </a:r>
          <a:r>
            <a:rPr lang="en-GB" sz="1600" dirty="0" err="1" smtClean="0"/>
            <a:t>kreatifitas</a:t>
          </a:r>
          <a:r>
            <a:rPr lang="en-GB" sz="1600" dirty="0" smtClean="0"/>
            <a:t> </a:t>
          </a:r>
          <a:r>
            <a:rPr lang="en-GB" sz="1600" dirty="0" err="1" smtClean="0"/>
            <a:t>daripada</a:t>
          </a:r>
          <a:r>
            <a:rPr lang="en-GB" sz="1600" dirty="0" smtClean="0"/>
            <a:t> </a:t>
          </a:r>
          <a:r>
            <a:rPr lang="en-GB" sz="1600" dirty="0" err="1" smtClean="0"/>
            <a:t>komunitas</a:t>
          </a:r>
          <a:r>
            <a:rPr lang="en-GB" sz="1600" dirty="0" smtClean="0"/>
            <a:t> lain</a:t>
          </a:r>
          <a:endParaRPr lang="en-GB" sz="1600" dirty="0"/>
        </a:p>
      </dgm:t>
    </dgm:pt>
    <dgm:pt modelId="{D0A1FDDC-EF25-41F4-8984-0154F4E23DEA}" type="parTrans" cxnId="{D321438A-1459-4A2A-A927-1D34070F18BE}">
      <dgm:prSet/>
      <dgm:spPr/>
      <dgm:t>
        <a:bodyPr/>
        <a:lstStyle/>
        <a:p>
          <a:endParaRPr lang="en-US"/>
        </a:p>
      </dgm:t>
    </dgm:pt>
    <dgm:pt modelId="{19A3DB16-7555-40BC-B26F-2CB6188CA27F}" type="sibTrans" cxnId="{D321438A-1459-4A2A-A927-1D34070F18BE}">
      <dgm:prSet/>
      <dgm:spPr/>
      <dgm:t>
        <a:bodyPr/>
        <a:lstStyle/>
        <a:p>
          <a:endParaRPr lang="en-US"/>
        </a:p>
      </dgm:t>
    </dgm:pt>
    <dgm:pt modelId="{3D04E660-2ED1-42CF-8D98-CF59B8A94351}">
      <dgm:prSet phldrT="[Text]" custT="1"/>
      <dgm:spPr/>
      <dgm:t>
        <a:bodyPr/>
        <a:lstStyle/>
        <a:p>
          <a:r>
            <a:rPr lang="en-GB" sz="1600" dirty="0" smtClean="0"/>
            <a:t>Net Saving </a:t>
          </a:r>
          <a:r>
            <a:rPr lang="en-GB" sz="1600" dirty="0" err="1" smtClean="0"/>
            <a:t>atau</a:t>
          </a:r>
          <a:r>
            <a:rPr lang="en-GB" sz="1600" dirty="0" smtClean="0"/>
            <a:t> Net Profit (</a:t>
          </a:r>
          <a:r>
            <a:rPr lang="en-GB" sz="1600" dirty="0" err="1" smtClean="0"/>
            <a:t>sudah</a:t>
          </a:r>
          <a:r>
            <a:rPr lang="en-GB" sz="1600" dirty="0" smtClean="0"/>
            <a:t> </a:t>
          </a:r>
          <a:r>
            <a:rPr lang="en-GB" sz="1600" dirty="0" err="1" smtClean="0"/>
            <a:t>dikurangi</a:t>
          </a:r>
          <a:r>
            <a:rPr lang="en-GB" sz="1600" dirty="0" smtClean="0"/>
            <a:t> </a:t>
          </a:r>
          <a:r>
            <a:rPr lang="en-GB" sz="1600" dirty="0" err="1" smtClean="0"/>
            <a:t>biaya</a:t>
          </a:r>
          <a:r>
            <a:rPr lang="en-GB" sz="1600" dirty="0" smtClean="0"/>
            <a:t> </a:t>
          </a:r>
          <a:r>
            <a:rPr lang="en-GB" sz="1600" dirty="0" err="1" smtClean="0"/>
            <a:t>operasional</a:t>
          </a:r>
          <a:r>
            <a:rPr lang="en-GB" sz="1600" dirty="0" smtClean="0"/>
            <a:t> </a:t>
          </a:r>
          <a:r>
            <a:rPr lang="en-GB" sz="1600" dirty="0" err="1" smtClean="0"/>
            <a:t>jika</a:t>
          </a:r>
          <a:r>
            <a:rPr lang="en-GB" sz="1600" dirty="0" smtClean="0"/>
            <a:t> </a:t>
          </a:r>
          <a:r>
            <a:rPr lang="en-GB" sz="1600" dirty="0" err="1" smtClean="0"/>
            <a:t>ada</a:t>
          </a:r>
          <a:r>
            <a:rPr lang="en-GB" sz="1600" dirty="0" smtClean="0"/>
            <a:t>)</a:t>
          </a:r>
          <a:endParaRPr lang="en-GB" sz="1600" dirty="0"/>
        </a:p>
      </dgm:t>
    </dgm:pt>
    <dgm:pt modelId="{873E77B7-502D-432F-A0BF-03AEF2B79BE7}" type="parTrans" cxnId="{DF61084C-116E-47C7-8D1D-74C9AFAD9918}">
      <dgm:prSet/>
      <dgm:spPr/>
      <dgm:t>
        <a:bodyPr/>
        <a:lstStyle/>
        <a:p>
          <a:endParaRPr lang="en-US"/>
        </a:p>
      </dgm:t>
    </dgm:pt>
    <dgm:pt modelId="{91F0A71E-20A4-4DB4-B59E-062B4CCF0685}" type="sibTrans" cxnId="{DF61084C-116E-47C7-8D1D-74C9AFAD9918}">
      <dgm:prSet/>
      <dgm:spPr/>
      <dgm:t>
        <a:bodyPr/>
        <a:lstStyle/>
        <a:p>
          <a:endParaRPr lang="en-US"/>
        </a:p>
      </dgm:t>
    </dgm:pt>
    <dgm:pt modelId="{2B18AD53-373E-42D2-B604-39CB64D6E03A}">
      <dgm:prSet phldrT="[Text]" custT="1"/>
      <dgm:spPr/>
      <dgm:t>
        <a:bodyPr/>
        <a:lstStyle/>
        <a:p>
          <a:r>
            <a:rPr lang="en-US" sz="1600" dirty="0" err="1" smtClean="0"/>
            <a:t>Peningkatan</a:t>
          </a:r>
          <a:r>
            <a:rPr lang="en-US" sz="1600" dirty="0" smtClean="0"/>
            <a:t> </a:t>
          </a:r>
          <a:r>
            <a:rPr lang="en-US" sz="1600" dirty="0" err="1" smtClean="0"/>
            <a:t>citra</a:t>
          </a:r>
          <a:r>
            <a:rPr lang="en-US" sz="1600" dirty="0" smtClean="0"/>
            <a:t> </a:t>
          </a:r>
          <a:r>
            <a:rPr lang="en-US" sz="1600" dirty="0" err="1" smtClean="0"/>
            <a:t>dan</a:t>
          </a:r>
          <a:r>
            <a:rPr lang="en-US" sz="1600" dirty="0" smtClean="0"/>
            <a:t> </a:t>
          </a:r>
          <a:r>
            <a:rPr lang="en-US" sz="1600" dirty="0" err="1" smtClean="0"/>
            <a:t>daya</a:t>
          </a:r>
          <a:r>
            <a:rPr lang="en-US" sz="1600" dirty="0" smtClean="0"/>
            <a:t> </a:t>
          </a:r>
          <a:r>
            <a:rPr lang="en-US" sz="1600" dirty="0" err="1" smtClean="0"/>
            <a:t>kerja</a:t>
          </a:r>
          <a:r>
            <a:rPr lang="en-US" sz="1600" dirty="0" smtClean="0"/>
            <a:t> </a:t>
          </a:r>
          <a:r>
            <a:rPr lang="en-US" sz="1600" dirty="0" err="1" smtClean="0"/>
            <a:t>Komunitas</a:t>
          </a:r>
          <a:r>
            <a:rPr lang="en-US" sz="1600" dirty="0" smtClean="0"/>
            <a:t> (Value Added Community)</a:t>
          </a:r>
          <a:endParaRPr lang="en-GB" sz="1600" dirty="0"/>
        </a:p>
      </dgm:t>
    </dgm:pt>
    <dgm:pt modelId="{D6FEAFB5-30E7-4202-88C0-CC4182413F21}" type="parTrans" cxnId="{FBF32BD3-E3A0-4638-9072-5642C08FEAB0}">
      <dgm:prSet/>
      <dgm:spPr/>
      <dgm:t>
        <a:bodyPr/>
        <a:lstStyle/>
        <a:p>
          <a:endParaRPr lang="en-US"/>
        </a:p>
      </dgm:t>
    </dgm:pt>
    <dgm:pt modelId="{FEEFE4BE-FB41-4CD7-9F4C-B888DAD319CC}" type="sibTrans" cxnId="{FBF32BD3-E3A0-4638-9072-5642C08FEAB0}">
      <dgm:prSet/>
      <dgm:spPr/>
      <dgm:t>
        <a:bodyPr/>
        <a:lstStyle/>
        <a:p>
          <a:endParaRPr lang="en-US"/>
        </a:p>
      </dgm:t>
    </dgm:pt>
    <dgm:pt modelId="{0AC018C2-6C23-4363-B390-E75CD1905400}" type="pres">
      <dgm:prSet presAssocID="{DA1DAC4E-F0F7-4B79-BE54-54338C3A60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931090-73D9-4EB7-8322-F4E482BAE583}" type="pres">
      <dgm:prSet presAssocID="{D56F8532-2BBF-421C-929A-484C1FED2C6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0E9D0B-C602-4758-9C45-644CAC1A31D2}" type="pres">
      <dgm:prSet presAssocID="{D56F8532-2BBF-421C-929A-484C1FED2C60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8FF211-3B55-46BA-8F1F-CA2FD68B9FFA}" type="pres">
      <dgm:prSet presAssocID="{B56E1EE9-070D-4B7E-8B42-D80905800056}" presName="parentText" presStyleLbl="node1" presStyleIdx="1" presStyleCnt="3" custLinFactNeighborY="1470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D4888D-DA40-412E-AC00-69E0F1B05BE3}" type="pres">
      <dgm:prSet presAssocID="{B56E1EE9-070D-4B7E-8B42-D80905800056}" presName="childText" presStyleLbl="revTx" presStyleIdx="1" presStyleCnt="3" custLinFactNeighborY="1654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0EEC56-A5D7-4191-9FBD-F12857ED665A}" type="pres">
      <dgm:prSet presAssocID="{5E1372D9-C16A-40D8-A867-B81D3B87166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2CE8DC-E9B2-4260-95FC-DBAA2D940661}" type="pres">
      <dgm:prSet presAssocID="{5E1372D9-C16A-40D8-A867-B81D3B871665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4FBFE2-843D-4DAC-8EC1-61BCE24FC633}" type="presOf" srcId="{7692E31D-6593-4545-823D-B14A81F18B94}" destId="{052CE8DC-E9B2-4260-95FC-DBAA2D940661}" srcOrd="0" destOrd="0" presId="urn:microsoft.com/office/officeart/2005/8/layout/vList2"/>
    <dgm:cxn modelId="{3F7FE3CC-6EF8-48D9-BDB2-9539E8B21C95}" srcId="{DA1DAC4E-F0F7-4B79-BE54-54338C3A6078}" destId="{B56E1EE9-070D-4B7E-8B42-D80905800056}" srcOrd="1" destOrd="0" parTransId="{44607510-1A75-469C-A043-2284A50952D5}" sibTransId="{684DF67B-945B-4BEA-8CA2-2919DBF43CE4}"/>
    <dgm:cxn modelId="{D0DBB400-BBEF-4450-A667-AB0D2480BEC4}" type="presOf" srcId="{D56F8532-2BBF-421C-929A-484C1FED2C60}" destId="{56931090-73D9-4EB7-8322-F4E482BAE583}" srcOrd="0" destOrd="0" presId="urn:microsoft.com/office/officeart/2005/8/layout/vList2"/>
    <dgm:cxn modelId="{1DDDD128-74B9-4D83-BA0C-97C4084C6E5D}" srcId="{DA1DAC4E-F0F7-4B79-BE54-54338C3A6078}" destId="{5E1372D9-C16A-40D8-A867-B81D3B871665}" srcOrd="2" destOrd="0" parTransId="{B8CAB2C8-DD60-4A49-8754-66CF3322A66E}" sibTransId="{6488CACA-46DF-45DD-B5AA-0ADF98C23D0C}"/>
    <dgm:cxn modelId="{81DDE799-8726-4CF5-B21D-D5BCC9319B5C}" type="presOf" srcId="{5E1372D9-C16A-40D8-A867-B81D3B871665}" destId="{BE0EEC56-A5D7-4191-9FBD-F12857ED665A}" srcOrd="0" destOrd="0" presId="urn:microsoft.com/office/officeart/2005/8/layout/vList2"/>
    <dgm:cxn modelId="{A1F27E1D-E603-4CDF-A19D-E3EAF9439336}" type="presOf" srcId="{DA1DAC4E-F0F7-4B79-BE54-54338C3A6078}" destId="{0AC018C2-6C23-4363-B390-E75CD1905400}" srcOrd="0" destOrd="0" presId="urn:microsoft.com/office/officeart/2005/8/layout/vList2"/>
    <dgm:cxn modelId="{A828888C-8108-4268-9559-123C1E4A6A0A}" type="presOf" srcId="{B56E1EE9-070D-4B7E-8B42-D80905800056}" destId="{AD8FF211-3B55-46BA-8F1F-CA2FD68B9FFA}" srcOrd="0" destOrd="0" presId="urn:microsoft.com/office/officeart/2005/8/layout/vList2"/>
    <dgm:cxn modelId="{44700278-6EB8-4C71-849A-79A639C5CDBE}" srcId="{D56F8532-2BBF-421C-929A-484C1FED2C60}" destId="{34061A21-5DCC-4BE8-8D83-C5D02CA1E107}" srcOrd="1" destOrd="0" parTransId="{59536FF9-85B6-47CD-B11F-2C18C2B2CC30}" sibTransId="{D8811A25-044C-4A93-A9D6-A5811FDECC54}"/>
    <dgm:cxn modelId="{CFAB5D67-7B0F-467E-B046-0533F2E32941}" type="presOf" srcId="{34061A21-5DCC-4BE8-8D83-C5D02CA1E107}" destId="{D50E9D0B-C602-4758-9C45-644CAC1A31D2}" srcOrd="0" destOrd="1" presId="urn:microsoft.com/office/officeart/2005/8/layout/vList2"/>
    <dgm:cxn modelId="{EAC291A0-8D51-430E-B9C9-8EAEB2AC8393}" type="presOf" srcId="{3D04E660-2ED1-42CF-8D98-CF59B8A94351}" destId="{9BD4888D-DA40-412E-AC00-69E0F1B05BE3}" srcOrd="0" destOrd="0" presId="urn:microsoft.com/office/officeart/2005/8/layout/vList2"/>
    <dgm:cxn modelId="{10C72348-09E3-443F-BDF0-A2A8327AC101}" srcId="{5E1372D9-C16A-40D8-A867-B81D3B871665}" destId="{7692E31D-6593-4545-823D-B14A81F18B94}" srcOrd="0" destOrd="0" parTransId="{1ED65743-CE94-40F0-B69B-3861278E79FD}" sibTransId="{83E499CD-00FA-4125-97AA-03476D03E0F7}"/>
    <dgm:cxn modelId="{020E8529-05CD-41AA-8359-ABD5869D5901}" type="presOf" srcId="{024EE7C5-C646-41AE-B1D5-CE0FA58DEE0E}" destId="{D50E9D0B-C602-4758-9C45-644CAC1A31D2}" srcOrd="0" destOrd="2" presId="urn:microsoft.com/office/officeart/2005/8/layout/vList2"/>
    <dgm:cxn modelId="{F0ADE2A6-9D61-4DD0-97EE-65A7B52F93BA}" type="presOf" srcId="{2B18AD53-373E-42D2-B604-39CB64D6E03A}" destId="{D50E9D0B-C602-4758-9C45-644CAC1A31D2}" srcOrd="0" destOrd="0" presId="urn:microsoft.com/office/officeart/2005/8/layout/vList2"/>
    <dgm:cxn modelId="{FBF32BD3-E3A0-4638-9072-5642C08FEAB0}" srcId="{D56F8532-2BBF-421C-929A-484C1FED2C60}" destId="{2B18AD53-373E-42D2-B604-39CB64D6E03A}" srcOrd="0" destOrd="0" parTransId="{D6FEAFB5-30E7-4202-88C0-CC4182413F21}" sibTransId="{FEEFE4BE-FB41-4CD7-9F4C-B888DAD319CC}"/>
    <dgm:cxn modelId="{D321438A-1459-4A2A-A927-1D34070F18BE}" srcId="{D56F8532-2BBF-421C-929A-484C1FED2C60}" destId="{024EE7C5-C646-41AE-B1D5-CE0FA58DEE0E}" srcOrd="2" destOrd="0" parTransId="{D0A1FDDC-EF25-41F4-8984-0154F4E23DEA}" sibTransId="{19A3DB16-7555-40BC-B26F-2CB6188CA27F}"/>
    <dgm:cxn modelId="{DF61084C-116E-47C7-8D1D-74C9AFAD9918}" srcId="{B56E1EE9-070D-4B7E-8B42-D80905800056}" destId="{3D04E660-2ED1-42CF-8D98-CF59B8A94351}" srcOrd="0" destOrd="0" parTransId="{873E77B7-502D-432F-A0BF-03AEF2B79BE7}" sibTransId="{91F0A71E-20A4-4DB4-B59E-062B4CCF0685}"/>
    <dgm:cxn modelId="{3481011C-8E44-456E-88D3-B697056673FB}" srcId="{DA1DAC4E-F0F7-4B79-BE54-54338C3A6078}" destId="{D56F8532-2BBF-421C-929A-484C1FED2C60}" srcOrd="0" destOrd="0" parTransId="{6A5E12CE-0BF4-4E54-89DB-7CC56BEB8922}" sibTransId="{2D16E2EC-1E57-4630-98F1-07A517DE3D44}"/>
    <dgm:cxn modelId="{00D4A307-B24C-46CB-A082-287E628A8DE7}" type="presParOf" srcId="{0AC018C2-6C23-4363-B390-E75CD1905400}" destId="{56931090-73D9-4EB7-8322-F4E482BAE583}" srcOrd="0" destOrd="0" presId="urn:microsoft.com/office/officeart/2005/8/layout/vList2"/>
    <dgm:cxn modelId="{FB72EF76-0759-411D-A4F6-138B5F54D629}" type="presParOf" srcId="{0AC018C2-6C23-4363-B390-E75CD1905400}" destId="{D50E9D0B-C602-4758-9C45-644CAC1A31D2}" srcOrd="1" destOrd="0" presId="urn:microsoft.com/office/officeart/2005/8/layout/vList2"/>
    <dgm:cxn modelId="{65F748C7-084C-4BD2-B626-B4A78F45B2EC}" type="presParOf" srcId="{0AC018C2-6C23-4363-B390-E75CD1905400}" destId="{AD8FF211-3B55-46BA-8F1F-CA2FD68B9FFA}" srcOrd="2" destOrd="0" presId="urn:microsoft.com/office/officeart/2005/8/layout/vList2"/>
    <dgm:cxn modelId="{C9D16F9A-6133-4713-85A9-E1694860C075}" type="presParOf" srcId="{0AC018C2-6C23-4363-B390-E75CD1905400}" destId="{9BD4888D-DA40-412E-AC00-69E0F1B05BE3}" srcOrd="3" destOrd="0" presId="urn:microsoft.com/office/officeart/2005/8/layout/vList2"/>
    <dgm:cxn modelId="{00D41F57-DD67-4E78-A465-76C2289E4B09}" type="presParOf" srcId="{0AC018C2-6C23-4363-B390-E75CD1905400}" destId="{BE0EEC56-A5D7-4191-9FBD-F12857ED665A}" srcOrd="4" destOrd="0" presId="urn:microsoft.com/office/officeart/2005/8/layout/vList2"/>
    <dgm:cxn modelId="{C418F00B-6673-4B6B-AD37-7F4B0AF7ECB7}" type="presParOf" srcId="{0AC018C2-6C23-4363-B390-E75CD1905400}" destId="{052CE8DC-E9B2-4260-95FC-DBAA2D940661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931090-73D9-4EB7-8322-F4E482BAE583}">
      <dsp:nvSpPr>
        <dsp:cNvPr id="0" name=""/>
        <dsp:cNvSpPr/>
      </dsp:nvSpPr>
      <dsp:spPr>
        <a:xfrm>
          <a:off x="0" y="48191"/>
          <a:ext cx="7354294" cy="7915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Non-</a:t>
          </a:r>
          <a:r>
            <a:rPr lang="en-US" sz="3300" kern="1200" dirty="0" err="1" smtClean="0"/>
            <a:t>Finansial</a:t>
          </a:r>
          <a:endParaRPr lang="en-GB" sz="3300" kern="1200" dirty="0"/>
        </a:p>
      </dsp:txBody>
      <dsp:txXfrm>
        <a:off x="38638" y="86829"/>
        <a:ext cx="7277018" cy="714229"/>
      </dsp:txXfrm>
    </dsp:sp>
    <dsp:sp modelId="{D50E9D0B-C602-4758-9C45-644CAC1A31D2}">
      <dsp:nvSpPr>
        <dsp:cNvPr id="0" name=""/>
        <dsp:cNvSpPr/>
      </dsp:nvSpPr>
      <dsp:spPr>
        <a:xfrm>
          <a:off x="0" y="839696"/>
          <a:ext cx="7354294" cy="819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499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600" kern="1200" dirty="0" err="1" smtClean="0"/>
            <a:t>Peningkatan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citra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daya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kerja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Komunitas</a:t>
          </a:r>
          <a:r>
            <a:rPr lang="en-US" sz="1600" kern="1200" dirty="0" smtClean="0"/>
            <a:t> (Value Added Community)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err="1" smtClean="0"/>
            <a:t>Peningkatan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aspek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komunitas</a:t>
          </a:r>
          <a:r>
            <a:rPr lang="en-GB" sz="1600" kern="1200" dirty="0" smtClean="0"/>
            <a:t> </a:t>
          </a:r>
          <a:r>
            <a:rPr lang="en-GB" sz="1600" kern="1200" dirty="0" smtClean="0">
              <a:sym typeface="Wingdings" pitchFamily="2" charset="2"/>
            </a:rPr>
            <a:t> teamwork, leadership, </a:t>
          </a:r>
          <a:r>
            <a:rPr lang="en-GB" sz="1600" kern="1200" dirty="0" err="1" smtClean="0">
              <a:sym typeface="Wingdings" pitchFamily="2" charset="2"/>
            </a:rPr>
            <a:t>dll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err="1" smtClean="0"/>
            <a:t>Keunikan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dan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kreatifitas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daripada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komunitas</a:t>
          </a:r>
          <a:r>
            <a:rPr lang="en-GB" sz="1600" kern="1200" dirty="0" smtClean="0"/>
            <a:t> lain</a:t>
          </a:r>
          <a:endParaRPr lang="en-GB" sz="1600" kern="1200" dirty="0"/>
        </a:p>
      </dsp:txBody>
      <dsp:txXfrm>
        <a:off x="0" y="839696"/>
        <a:ext cx="7354294" cy="819720"/>
      </dsp:txXfrm>
    </dsp:sp>
    <dsp:sp modelId="{AD8FF211-3B55-46BA-8F1F-CA2FD68B9FFA}">
      <dsp:nvSpPr>
        <dsp:cNvPr id="0" name=""/>
        <dsp:cNvSpPr/>
      </dsp:nvSpPr>
      <dsp:spPr>
        <a:xfrm>
          <a:off x="0" y="1739787"/>
          <a:ext cx="7354294" cy="791505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Finansial</a:t>
          </a:r>
          <a:endParaRPr lang="en-GB" sz="3300" kern="1200" dirty="0"/>
        </a:p>
      </dsp:txBody>
      <dsp:txXfrm>
        <a:off x="38638" y="1778425"/>
        <a:ext cx="7277018" cy="714229"/>
      </dsp:txXfrm>
    </dsp:sp>
    <dsp:sp modelId="{9BD4888D-DA40-412E-AC00-69E0F1B05BE3}">
      <dsp:nvSpPr>
        <dsp:cNvPr id="0" name=""/>
        <dsp:cNvSpPr/>
      </dsp:nvSpPr>
      <dsp:spPr>
        <a:xfrm>
          <a:off x="0" y="2581860"/>
          <a:ext cx="7354294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499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/>
            <a:t>Net Saving </a:t>
          </a:r>
          <a:r>
            <a:rPr lang="en-GB" sz="1600" kern="1200" dirty="0" err="1" smtClean="0"/>
            <a:t>atau</a:t>
          </a:r>
          <a:r>
            <a:rPr lang="en-GB" sz="1600" kern="1200" dirty="0" smtClean="0"/>
            <a:t> Net Profit (</a:t>
          </a:r>
          <a:r>
            <a:rPr lang="en-GB" sz="1600" kern="1200" dirty="0" err="1" smtClean="0"/>
            <a:t>sudah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dikurangi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biaya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operasional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jika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ada</a:t>
          </a:r>
          <a:r>
            <a:rPr lang="en-GB" sz="1600" kern="1200" dirty="0" smtClean="0"/>
            <a:t>)</a:t>
          </a:r>
          <a:endParaRPr lang="en-GB" sz="1600" kern="1200" dirty="0"/>
        </a:p>
      </dsp:txBody>
      <dsp:txXfrm>
        <a:off x="0" y="2581860"/>
        <a:ext cx="7354294" cy="546480"/>
      </dsp:txXfrm>
    </dsp:sp>
    <dsp:sp modelId="{BE0EEC56-A5D7-4191-9FBD-F12857ED665A}">
      <dsp:nvSpPr>
        <dsp:cNvPr id="0" name=""/>
        <dsp:cNvSpPr/>
      </dsp:nvSpPr>
      <dsp:spPr>
        <a:xfrm>
          <a:off x="0" y="2997402"/>
          <a:ext cx="7354294" cy="79150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 dirty="0" err="1" smtClean="0"/>
            <a:t>Lingkup</a:t>
          </a:r>
          <a:r>
            <a:rPr lang="en-GB" sz="3300" kern="1200" dirty="0" smtClean="0"/>
            <a:t> </a:t>
          </a:r>
          <a:r>
            <a:rPr lang="en-GB" sz="3300" kern="1200" dirty="0" err="1" smtClean="0"/>
            <a:t>Manfaat</a:t>
          </a:r>
          <a:endParaRPr lang="en-GB" sz="3300" kern="1200" dirty="0" smtClean="0"/>
        </a:p>
      </dsp:txBody>
      <dsp:txXfrm>
        <a:off x="38638" y="3036040"/>
        <a:ext cx="7277018" cy="714229"/>
      </dsp:txXfrm>
    </dsp:sp>
    <dsp:sp modelId="{052CE8DC-E9B2-4260-95FC-DBAA2D940661}">
      <dsp:nvSpPr>
        <dsp:cNvPr id="0" name=""/>
        <dsp:cNvSpPr/>
      </dsp:nvSpPr>
      <dsp:spPr>
        <a:xfrm>
          <a:off x="0" y="3788906"/>
          <a:ext cx="7354294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499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err="1" smtClean="0"/>
            <a:t>Inovasi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bermanfaat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bagi</a:t>
          </a:r>
          <a:r>
            <a:rPr lang="en-GB" sz="1600" kern="1200" dirty="0" smtClean="0"/>
            <a:t>: </a:t>
          </a:r>
          <a:r>
            <a:rPr lang="en-GB" sz="1600" kern="1200" dirty="0" err="1" smtClean="0"/>
            <a:t>Individu</a:t>
          </a:r>
          <a:r>
            <a:rPr lang="en-GB" sz="1600" kern="1200" dirty="0" smtClean="0"/>
            <a:t> / </a:t>
          </a:r>
          <a:r>
            <a:rPr lang="en-GB" sz="1600" kern="1200" dirty="0" err="1" smtClean="0"/>
            <a:t>Masyarakat</a:t>
          </a:r>
          <a:r>
            <a:rPr lang="en-GB" sz="1600" kern="1200" dirty="0" smtClean="0"/>
            <a:t>, </a:t>
          </a:r>
          <a:r>
            <a:rPr lang="en-GB" sz="1600" kern="1200" dirty="0" err="1" smtClean="0"/>
            <a:t>dsb</a:t>
          </a:r>
          <a:endParaRPr lang="en-GB" sz="1600" kern="1200" dirty="0" smtClean="0"/>
        </a:p>
      </dsp:txBody>
      <dsp:txXfrm>
        <a:off x="0" y="3788906"/>
        <a:ext cx="7354294" cy="546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96C01-B461-440B-9121-7FD9744800B7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A43E8-4FD9-4346-A950-5C4B08A77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51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A43E8-4FD9-4346-A950-5C4B08A77B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47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A43E8-4FD9-4346-A950-5C4B08A77B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6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buFont typeface="Arial" pitchFamily="34" charset="0"/>
              <a:buNone/>
              <a:defRPr/>
            </a:pPr>
            <a:endParaRPr lang="en-US" sz="1800" dirty="0" smtClean="0"/>
          </a:p>
          <a:p>
            <a:pPr lvl="1" eaLnBrk="1" hangingPunct="1">
              <a:buFont typeface="Arial" pitchFamily="34" charset="0"/>
              <a:buNone/>
              <a:defRPr/>
            </a:pPr>
            <a:endParaRPr lang="en-US" sz="18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A43E8-4FD9-4346-A950-5C4B08A77B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29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04344"/>
            <a:ext cx="6995160" cy="11760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4440" y="3108960"/>
            <a:ext cx="5760720" cy="1402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2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4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7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9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54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96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39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99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82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081" y="3525521"/>
            <a:ext cx="6995160" cy="1089660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081" y="2325372"/>
            <a:ext cx="6995160" cy="1200149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24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484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2726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696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211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5453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7969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3937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15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80" y="960120"/>
            <a:ext cx="3634740" cy="271526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3380" y="960120"/>
            <a:ext cx="3634740" cy="271526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0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219710"/>
            <a:ext cx="740664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" y="1228091"/>
            <a:ext cx="3636169" cy="511810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2422" indent="0">
              <a:buNone/>
              <a:defRPr sz="2400" b="1"/>
            </a:lvl2pPr>
            <a:lvl3pPr marL="1084844" indent="0">
              <a:buNone/>
              <a:defRPr sz="2100" b="1"/>
            </a:lvl3pPr>
            <a:lvl4pPr marL="1627266" indent="0">
              <a:buNone/>
              <a:defRPr sz="1900" b="1"/>
            </a:lvl4pPr>
            <a:lvl5pPr marL="2169688" indent="0">
              <a:buNone/>
              <a:defRPr sz="1900" b="1"/>
            </a:lvl5pPr>
            <a:lvl6pPr marL="2712110" indent="0">
              <a:buNone/>
              <a:defRPr sz="1900" b="1"/>
            </a:lvl6pPr>
            <a:lvl7pPr marL="3254532" indent="0">
              <a:buNone/>
              <a:defRPr sz="1900" b="1"/>
            </a:lvl7pPr>
            <a:lvl8pPr marL="3796955" indent="0">
              <a:buNone/>
              <a:defRPr sz="1900" b="1"/>
            </a:lvl8pPr>
            <a:lvl9pPr marL="4339377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" y="1739900"/>
            <a:ext cx="3636169" cy="316103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0527" y="1228091"/>
            <a:ext cx="3637598" cy="511810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2422" indent="0">
              <a:buNone/>
              <a:defRPr sz="2400" b="1"/>
            </a:lvl2pPr>
            <a:lvl3pPr marL="1084844" indent="0">
              <a:buNone/>
              <a:defRPr sz="2100" b="1"/>
            </a:lvl3pPr>
            <a:lvl4pPr marL="1627266" indent="0">
              <a:buNone/>
              <a:defRPr sz="1900" b="1"/>
            </a:lvl4pPr>
            <a:lvl5pPr marL="2169688" indent="0">
              <a:buNone/>
              <a:defRPr sz="1900" b="1"/>
            </a:lvl5pPr>
            <a:lvl6pPr marL="2712110" indent="0">
              <a:buNone/>
              <a:defRPr sz="1900" b="1"/>
            </a:lvl6pPr>
            <a:lvl7pPr marL="3254532" indent="0">
              <a:buNone/>
              <a:defRPr sz="1900" b="1"/>
            </a:lvl7pPr>
            <a:lvl8pPr marL="3796955" indent="0">
              <a:buNone/>
              <a:defRPr sz="1900" b="1"/>
            </a:lvl8pPr>
            <a:lvl9pPr marL="4339377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0527" y="1739900"/>
            <a:ext cx="3637598" cy="316103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6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5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2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4" y="218439"/>
            <a:ext cx="2707481" cy="92964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546" y="218445"/>
            <a:ext cx="4600576" cy="4682491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4" y="1148085"/>
            <a:ext cx="2707481" cy="3752850"/>
          </a:xfrm>
        </p:spPr>
        <p:txBody>
          <a:bodyPr/>
          <a:lstStyle>
            <a:lvl1pPr marL="0" indent="0">
              <a:buNone/>
              <a:defRPr sz="1700"/>
            </a:lvl1pPr>
            <a:lvl2pPr marL="542422" indent="0">
              <a:buNone/>
              <a:defRPr sz="1400"/>
            </a:lvl2pPr>
            <a:lvl3pPr marL="1084844" indent="0">
              <a:buNone/>
              <a:defRPr sz="1200"/>
            </a:lvl3pPr>
            <a:lvl4pPr marL="1627266" indent="0">
              <a:buNone/>
              <a:defRPr sz="1100"/>
            </a:lvl4pPr>
            <a:lvl5pPr marL="2169688" indent="0">
              <a:buNone/>
              <a:defRPr sz="1100"/>
            </a:lvl5pPr>
            <a:lvl6pPr marL="2712110" indent="0">
              <a:buNone/>
              <a:defRPr sz="1100"/>
            </a:lvl6pPr>
            <a:lvl7pPr marL="3254532" indent="0">
              <a:buNone/>
              <a:defRPr sz="1100"/>
            </a:lvl7pPr>
            <a:lvl8pPr marL="3796955" indent="0">
              <a:buNone/>
              <a:defRPr sz="1100"/>
            </a:lvl8pPr>
            <a:lvl9pPr marL="4339377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1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3059" y="3840481"/>
            <a:ext cx="4937760" cy="45339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13059" y="490220"/>
            <a:ext cx="4937760" cy="3291840"/>
          </a:xfrm>
        </p:spPr>
        <p:txBody>
          <a:bodyPr/>
          <a:lstStyle>
            <a:lvl1pPr marL="0" indent="0">
              <a:buNone/>
              <a:defRPr sz="3800"/>
            </a:lvl1pPr>
            <a:lvl2pPr marL="542422" indent="0">
              <a:buNone/>
              <a:defRPr sz="3300"/>
            </a:lvl2pPr>
            <a:lvl3pPr marL="1084844" indent="0">
              <a:buNone/>
              <a:defRPr sz="2800"/>
            </a:lvl3pPr>
            <a:lvl4pPr marL="1627266" indent="0">
              <a:buNone/>
              <a:defRPr sz="2400"/>
            </a:lvl4pPr>
            <a:lvl5pPr marL="2169688" indent="0">
              <a:buNone/>
              <a:defRPr sz="2400"/>
            </a:lvl5pPr>
            <a:lvl6pPr marL="2712110" indent="0">
              <a:buNone/>
              <a:defRPr sz="2400"/>
            </a:lvl6pPr>
            <a:lvl7pPr marL="3254532" indent="0">
              <a:buNone/>
              <a:defRPr sz="2400"/>
            </a:lvl7pPr>
            <a:lvl8pPr marL="3796955" indent="0">
              <a:buNone/>
              <a:defRPr sz="2400"/>
            </a:lvl8pPr>
            <a:lvl9pPr marL="4339377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3059" y="4293877"/>
            <a:ext cx="4937760" cy="643890"/>
          </a:xfrm>
        </p:spPr>
        <p:txBody>
          <a:bodyPr/>
          <a:lstStyle>
            <a:lvl1pPr marL="0" indent="0">
              <a:buNone/>
              <a:defRPr sz="1700"/>
            </a:lvl1pPr>
            <a:lvl2pPr marL="542422" indent="0">
              <a:buNone/>
              <a:defRPr sz="1400"/>
            </a:lvl2pPr>
            <a:lvl3pPr marL="1084844" indent="0">
              <a:buNone/>
              <a:defRPr sz="1200"/>
            </a:lvl3pPr>
            <a:lvl4pPr marL="1627266" indent="0">
              <a:buNone/>
              <a:defRPr sz="1100"/>
            </a:lvl4pPr>
            <a:lvl5pPr marL="2169688" indent="0">
              <a:buNone/>
              <a:defRPr sz="1100"/>
            </a:lvl5pPr>
            <a:lvl6pPr marL="2712110" indent="0">
              <a:buNone/>
              <a:defRPr sz="1100"/>
            </a:lvl6pPr>
            <a:lvl7pPr marL="3254532" indent="0">
              <a:buNone/>
              <a:defRPr sz="1100"/>
            </a:lvl7pPr>
            <a:lvl8pPr marL="3796955" indent="0">
              <a:buNone/>
              <a:defRPr sz="1100"/>
            </a:lvl8pPr>
            <a:lvl9pPr marL="4339377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19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9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66460" y="165099"/>
            <a:ext cx="1851660" cy="35102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80" y="165099"/>
            <a:ext cx="5417820" cy="351028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5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480" y="219710"/>
            <a:ext cx="7406640" cy="914400"/>
          </a:xfrm>
          <a:prstGeom prst="rect">
            <a:avLst/>
          </a:prstGeom>
        </p:spPr>
        <p:txBody>
          <a:bodyPr vert="horz" lIns="108484" tIns="54242" rIns="108484" bIns="5424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" y="1280161"/>
            <a:ext cx="7406640" cy="3620770"/>
          </a:xfrm>
          <a:prstGeom prst="rect">
            <a:avLst/>
          </a:prstGeom>
        </p:spPr>
        <p:txBody>
          <a:bodyPr vert="horz" lIns="108484" tIns="54242" rIns="108484" bIns="5424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1480" y="5085083"/>
            <a:ext cx="1920240" cy="292100"/>
          </a:xfrm>
          <a:prstGeom prst="rect">
            <a:avLst/>
          </a:prstGeom>
        </p:spPr>
        <p:txBody>
          <a:bodyPr vert="horz" lIns="108484" tIns="54242" rIns="108484" bIns="5424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C8E38-654C-4CC1-B98F-FFAF676E0BA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1780" y="5085083"/>
            <a:ext cx="2606040" cy="292100"/>
          </a:xfrm>
          <a:prstGeom prst="rect">
            <a:avLst/>
          </a:prstGeom>
        </p:spPr>
        <p:txBody>
          <a:bodyPr vert="horz" lIns="108484" tIns="54242" rIns="108484" bIns="5424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97880" y="5085083"/>
            <a:ext cx="1920240" cy="292100"/>
          </a:xfrm>
          <a:prstGeom prst="rect">
            <a:avLst/>
          </a:prstGeom>
        </p:spPr>
        <p:txBody>
          <a:bodyPr vert="horz" lIns="108484" tIns="54242" rIns="108484" bIns="5424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7F7B9-24D8-47A7-97AB-7302B06D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85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84844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817" indent="-406817" algn="l" defTabSz="1084844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1436" indent="-339014" algn="l" defTabSz="1084844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6055" indent="-271211" algn="l" defTabSz="1084844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98477" indent="-271211" algn="l" defTabSz="1084844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0899" indent="-271211" algn="l" defTabSz="1084844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83321" indent="-271211" algn="l" defTabSz="10848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25744" indent="-271211" algn="l" defTabSz="10848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68166" indent="-271211" algn="l" defTabSz="10848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0588" indent="-271211" algn="l" defTabSz="10848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48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2422" algn="l" defTabSz="10848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4844" algn="l" defTabSz="10848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7266" algn="l" defTabSz="10848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688" algn="l" defTabSz="10848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2110" algn="l" defTabSz="10848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54532" algn="l" defTabSz="10848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96955" algn="l" defTabSz="10848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39377" algn="l" defTabSz="10848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6" y="1218"/>
            <a:ext cx="8236527" cy="548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19400"/>
            <a:ext cx="7406640" cy="13106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 smtClean="0">
                <a:latin typeface="Berlin Sans FB Demi" pitchFamily="34" charset="0"/>
              </a:rPr>
              <a:t>TEMPLATE PROPOSAL PENGAJUAN ACTIVITY COMMA</a:t>
            </a:r>
            <a:endParaRPr lang="en-US" sz="2000" b="1" dirty="0">
              <a:latin typeface="Berlin Sans FB Demi" pitchFamily="34" charset="0"/>
            </a:endParaRPr>
          </a:p>
        </p:txBody>
      </p:sp>
      <p:pic>
        <p:nvPicPr>
          <p:cNvPr id="5" name="Picture 3" descr="E:\new kompasiana 2017\comma\louncing comma\logo comma transpara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6096000" cy="209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197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6" y="1218"/>
            <a:ext cx="8236527" cy="548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56815"/>
              </p:ext>
            </p:extLst>
          </p:nvPr>
        </p:nvGraphicFramePr>
        <p:xfrm>
          <a:off x="298609" y="1676400"/>
          <a:ext cx="7545709" cy="34918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84998"/>
                <a:gridCol w="1256119"/>
                <a:gridCol w="5804592"/>
              </a:tblGrid>
              <a:tr h="34220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5W + 2H</a:t>
                      </a:r>
                      <a:endParaRPr lang="en-US" sz="16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PENJABARAN 5W</a:t>
                      </a:r>
                      <a:r>
                        <a:rPr lang="en-US" sz="1600" baseline="0" dirty="0" smtClean="0"/>
                        <a:t> + 2H</a:t>
                      </a:r>
                      <a:endParaRPr lang="en-US" sz="1600" dirty="0"/>
                    </a:p>
                  </a:txBody>
                  <a:tcPr marL="82296" marR="82296" marT="36576" marB="36576"/>
                </a:tc>
              </a:tr>
              <a:tr h="34220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b="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What</a:t>
                      </a:r>
                      <a:endParaRPr lang="en-US" sz="1600" b="1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Berisi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penjelasan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singkat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mengenai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aktivitas</a:t>
                      </a:r>
                      <a:r>
                        <a:rPr lang="en-US" sz="1600" baseline="0" dirty="0" smtClean="0"/>
                        <a:t> yang </a:t>
                      </a:r>
                      <a:r>
                        <a:rPr lang="en-US" sz="1600" baseline="0" dirty="0" err="1" smtClean="0"/>
                        <a:t>akan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dilakukan</a:t>
                      </a:r>
                      <a:endParaRPr lang="en-US" sz="1600" dirty="0"/>
                    </a:p>
                  </a:txBody>
                  <a:tcPr marL="82296" marR="82296" marT="36576" marB="36576"/>
                </a:tc>
              </a:tr>
              <a:tr h="34220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b="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Why</a:t>
                      </a:r>
                      <a:endParaRPr lang="en-US" sz="1600" b="1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Berisi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penjelasan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singkat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alasan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dan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tujuan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aktivitas</a:t>
                      </a:r>
                      <a:endParaRPr lang="en-US" sz="1600" dirty="0"/>
                    </a:p>
                  </a:txBody>
                  <a:tcPr marL="82296" marR="82296" marT="36576" marB="36576"/>
                </a:tc>
              </a:tr>
              <a:tr h="34220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b="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When</a:t>
                      </a:r>
                      <a:endParaRPr lang="en-US" sz="1600" b="1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Berisi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penjelasan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waktu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implementasi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aktivitas</a:t>
                      </a:r>
                      <a:endParaRPr lang="en-US" sz="1600" dirty="0"/>
                    </a:p>
                  </a:txBody>
                  <a:tcPr marL="82296" marR="82296" marT="36576" marB="36576"/>
                </a:tc>
              </a:tr>
              <a:tr h="34220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b="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Where</a:t>
                      </a:r>
                      <a:endParaRPr lang="en-US" sz="1600" b="1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Berisi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penjelasan</a:t>
                      </a:r>
                      <a:r>
                        <a:rPr lang="en-US" sz="1600" dirty="0" smtClean="0"/>
                        <a:t> area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implementasi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aktivitas</a:t>
                      </a:r>
                      <a:endParaRPr lang="en-US" sz="1600" dirty="0" smtClean="0"/>
                    </a:p>
                  </a:txBody>
                  <a:tcPr marL="82296" marR="82296" marT="36576" marB="36576"/>
                </a:tc>
              </a:tr>
              <a:tr h="5852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b="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Who</a:t>
                      </a:r>
                      <a:endParaRPr lang="en-US" sz="1600" b="1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Berisi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penjelasan</a:t>
                      </a:r>
                      <a:r>
                        <a:rPr lang="en-US" sz="1600" dirty="0" smtClean="0"/>
                        <a:t> PIC yang </a:t>
                      </a:r>
                      <a:r>
                        <a:rPr lang="en-US" sz="1600" dirty="0" err="1" smtClean="0"/>
                        <a:t>terlibat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dalam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implementasi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aktivitas</a:t>
                      </a:r>
                      <a:endParaRPr lang="en-US" sz="1600" dirty="0" smtClean="0"/>
                    </a:p>
                  </a:txBody>
                  <a:tcPr marL="82296" marR="82296" marT="36576" marB="36576"/>
                </a:tc>
              </a:tr>
              <a:tr h="34220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b="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</a:t>
                      </a:r>
                      <a:endParaRPr lang="en-US" sz="1600" b="1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Berisi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penjelasan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singkat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mengenai</a:t>
                      </a:r>
                      <a:r>
                        <a:rPr lang="en-US" sz="1600" dirty="0" smtClean="0"/>
                        <a:t> proses </a:t>
                      </a:r>
                      <a:r>
                        <a:rPr lang="en-US" sz="1600" dirty="0" err="1" smtClean="0"/>
                        <a:t>aktivitas</a:t>
                      </a:r>
                      <a:endParaRPr lang="en-US" sz="1600" dirty="0" smtClean="0"/>
                    </a:p>
                  </a:txBody>
                  <a:tcPr marL="82296" marR="82296" marT="36576" marB="36576"/>
                </a:tc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b="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How much</a:t>
                      </a:r>
                      <a:endParaRPr lang="en-US" sz="1600" b="1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Berisi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perhitungan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rasio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nilai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manfaat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Finansial</a:t>
                      </a:r>
                      <a:r>
                        <a:rPr lang="en-US" sz="1600" baseline="0" dirty="0" smtClean="0"/>
                        <a:t>  &amp; Non </a:t>
                      </a:r>
                      <a:r>
                        <a:rPr lang="en-US" sz="1600" baseline="0" dirty="0" err="1" smtClean="0"/>
                        <a:t>finansial</a:t>
                      </a:r>
                      <a:r>
                        <a:rPr lang="en-US" sz="1600" baseline="0" dirty="0" smtClean="0"/>
                        <a:t> – </a:t>
                      </a:r>
                      <a:r>
                        <a:rPr lang="en-US" sz="1600" baseline="0" dirty="0" err="1" smtClean="0"/>
                        <a:t>kepuasan</a:t>
                      </a:r>
                      <a:r>
                        <a:rPr lang="en-US" sz="1600" baseline="0" dirty="0" smtClean="0"/>
                        <a:t> stakeholder</a:t>
                      </a:r>
                      <a:endParaRPr lang="en-US" sz="1600" dirty="0"/>
                    </a:p>
                  </a:txBody>
                  <a:tcPr marL="82296" marR="82296" marT="36576" marB="36576"/>
                </a:tc>
              </a:tr>
            </a:tbl>
          </a:graphicData>
        </a:graphic>
      </p:graphicFrame>
      <p:pic>
        <p:nvPicPr>
          <p:cNvPr id="30760" name="Picture 4" descr="http://mereoconsulting.com.br/wp-content/uploads/2015/02/5w2h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81000"/>
            <a:ext cx="1187291" cy="1055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667000" y="533400"/>
            <a:ext cx="4196238" cy="817803"/>
          </a:xfrm>
          <a:prstGeom prst="rect">
            <a:avLst/>
          </a:prstGeom>
          <a:noFill/>
        </p:spPr>
        <p:txBody>
          <a:bodyPr lIns="78373" tIns="39187" rIns="78373" bIns="39187">
            <a:spAutoFit/>
          </a:bodyPr>
          <a:lstStyle/>
          <a:p>
            <a:pPr algn="ctr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SUMMARY</a:t>
            </a:r>
          </a:p>
        </p:txBody>
      </p:sp>
      <p:pic>
        <p:nvPicPr>
          <p:cNvPr id="6" name="Picture 3" descr="E:\new kompasiana 2017\comma\louncing comma\logo comma transpara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76200"/>
            <a:ext cx="1585354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193405" y="5181600"/>
            <a:ext cx="45720" cy="228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7848600" y="5181600"/>
            <a:ext cx="295274" cy="2286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757479" y="5058336"/>
            <a:ext cx="465136" cy="459815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02</a:t>
            </a:r>
            <a:endParaRPr lang="id-ID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30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6" y="1218"/>
            <a:ext cx="8236527" cy="548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46" name="TextBox 3"/>
          <p:cNvSpPr txBox="1">
            <a:spLocks noChangeArrowheads="1"/>
          </p:cNvSpPr>
          <p:nvPr/>
        </p:nvSpPr>
        <p:spPr bwMode="auto">
          <a:xfrm>
            <a:off x="381000" y="685800"/>
            <a:ext cx="6858000" cy="556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373" tIns="39187" rIns="78373" bIns="39187">
            <a:spAutoFit/>
          </a:bodyPr>
          <a:lstStyle/>
          <a:p>
            <a:pPr marL="636782" indent="-636782">
              <a:buFontTx/>
              <a:buAutoNum type="arabicPeriod"/>
            </a:pPr>
            <a:r>
              <a:rPr lang="en-US" sz="3100" b="1" dirty="0">
                <a:latin typeface="Century Gothic" pitchFamily="34" charset="0"/>
              </a:rPr>
              <a:t>LATAR BELAKANG &amp; </a:t>
            </a:r>
            <a:r>
              <a:rPr lang="en-US" sz="3100" b="1" dirty="0" smtClean="0">
                <a:latin typeface="Century Gothic" pitchFamily="34" charset="0"/>
              </a:rPr>
              <a:t>TUJUAN</a:t>
            </a:r>
            <a:endParaRPr lang="en-US" sz="3100" b="1" dirty="0">
              <a:latin typeface="Century Gothic" pitchFamily="34" charset="0"/>
            </a:endParaRPr>
          </a:p>
        </p:txBody>
      </p:sp>
      <p:pic>
        <p:nvPicPr>
          <p:cNvPr id="10" name="Picture 6" descr="E:\new kompasiana 2017\comma\icon2\4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1" t="32246" r="9599" b="12682"/>
          <a:stretch/>
        </p:blipFill>
        <p:spPr bwMode="auto">
          <a:xfrm>
            <a:off x="5257800" y="3048000"/>
            <a:ext cx="22352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new kompasiana 2017\comma\louncing comma\logo comma transpara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76200"/>
            <a:ext cx="1585354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8193405" y="5181600"/>
            <a:ext cx="45720" cy="228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ectangle 13"/>
          <p:cNvSpPr/>
          <p:nvPr/>
        </p:nvSpPr>
        <p:spPr>
          <a:xfrm>
            <a:off x="7848600" y="5181600"/>
            <a:ext cx="295274" cy="2286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757479" y="5058336"/>
            <a:ext cx="465136" cy="459815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03</a:t>
            </a:r>
            <a:endParaRPr lang="id-ID" sz="1400" b="1" dirty="0">
              <a:solidFill>
                <a:schemeClr val="bg1"/>
              </a:solidFill>
            </a:endParaRPr>
          </a:p>
        </p:txBody>
      </p:sp>
      <p:sp>
        <p:nvSpPr>
          <p:cNvPr id="11" name="Content Placeholder 13"/>
          <p:cNvSpPr>
            <a:spLocks noGrp="1"/>
          </p:cNvSpPr>
          <p:nvPr>
            <p:ph idx="1"/>
          </p:nvPr>
        </p:nvSpPr>
        <p:spPr>
          <a:xfrm>
            <a:off x="411480" y="1518920"/>
            <a:ext cx="7406640" cy="351282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Gambaran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>
                <a:latin typeface="Calibri Light" pitchFamily="34" charset="0"/>
                <a:cs typeface="Calibri Light" pitchFamily="34" charset="0"/>
              </a:rPr>
              <a:t>l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atar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>
                <a:latin typeface="Calibri Light" pitchFamily="34" charset="0"/>
                <a:cs typeface="Calibri Light" pitchFamily="34" charset="0"/>
              </a:rPr>
              <a:t>b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elakang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yang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menjadi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alasan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pengajuan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aktivitas</a:t>
            </a:r>
            <a:endParaRPr lang="en-US" sz="1800" dirty="0" smtClean="0">
              <a:latin typeface="Calibri Light" pitchFamily="34" charset="0"/>
              <a:cs typeface="Calibri Light" pitchFamily="34" charset="0"/>
            </a:endParaRPr>
          </a:p>
          <a:p>
            <a:pPr marL="0" indent="0" eaLnBrk="1" hangingPunct="1">
              <a:buNone/>
            </a:pP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      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Mis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: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Gambaran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>
                <a:latin typeface="Calibri Light" pitchFamily="34" charset="0"/>
                <a:cs typeface="Calibri Light" pitchFamily="34" charset="0"/>
              </a:rPr>
              <a:t>kondisi</a:t>
            </a:r>
            <a:r>
              <a:rPr lang="en-US" sz="18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>
                <a:latin typeface="Calibri Light" pitchFamily="34" charset="0"/>
                <a:cs typeface="Calibri Light" pitchFamily="34" charset="0"/>
              </a:rPr>
              <a:t>saat</a:t>
            </a:r>
            <a:r>
              <a:rPr lang="en-US" sz="18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ini</a:t>
            </a:r>
            <a:r>
              <a:rPr lang="en-US" sz="18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dengan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data-data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pendukung</a:t>
            </a:r>
            <a:endParaRPr lang="en-US" sz="1800" dirty="0" smtClean="0">
              <a:latin typeface="Calibri Light" pitchFamily="34" charset="0"/>
              <a:cs typeface="Calibri Light" pitchFamily="34" charset="0"/>
            </a:endParaRPr>
          </a:p>
          <a:p>
            <a:pPr marL="542422" lvl="1" indent="0" eaLnBrk="1" hangingPunct="1">
              <a:buNone/>
            </a:pPr>
            <a:endParaRPr lang="en-US" sz="1800" dirty="0" smtClean="0">
              <a:latin typeface="Calibri Light" pitchFamily="34" charset="0"/>
              <a:cs typeface="Calibri Light" pitchFamily="34" charset="0"/>
            </a:endParaRPr>
          </a:p>
          <a:p>
            <a:pPr marL="542422" lvl="1" indent="0" eaLnBrk="1" hangingPunct="1">
              <a:buNone/>
            </a:pPr>
            <a:endParaRPr lang="en-US" sz="1800" dirty="0">
              <a:latin typeface="Calibri Light" pitchFamily="34" charset="0"/>
              <a:cs typeface="Calibri Light" pitchFamily="34" charset="0"/>
            </a:endParaRPr>
          </a:p>
          <a:p>
            <a:pPr marL="542422" lvl="1" indent="0" eaLnBrk="1" hangingPunct="1">
              <a:buNone/>
            </a:pPr>
            <a:endParaRPr lang="en-US" sz="1800" dirty="0">
              <a:latin typeface="Calibri Light" pitchFamily="34" charset="0"/>
              <a:cs typeface="Calibri Light" pitchFamily="34" charset="0"/>
            </a:endParaRPr>
          </a:p>
          <a:p>
            <a:pPr eaLnBrk="1" hangingPunct="1"/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Sasaran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atau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hasil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akhir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yang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diinginkan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:</a:t>
            </a:r>
            <a:endParaRPr lang="en-US" sz="1800" i="1" dirty="0" smtClean="0">
              <a:latin typeface="Calibri Light" pitchFamily="34" charset="0"/>
              <a:cs typeface="Calibri Light" pitchFamily="34" charset="0"/>
            </a:endParaRPr>
          </a:p>
          <a:p>
            <a:pPr lvl="1" eaLnBrk="1" hangingPunct="1"/>
            <a:r>
              <a:rPr lang="en-US" sz="1800" dirty="0">
                <a:latin typeface="Calibri Light" pitchFamily="34" charset="0"/>
                <a:cs typeface="Calibri Light" pitchFamily="34" charset="0"/>
              </a:rPr>
              <a:t>Target</a:t>
            </a:r>
            <a:r>
              <a:rPr lang="en-US" sz="1800" i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Audiens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(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Peserta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Event)</a:t>
            </a:r>
            <a:endParaRPr lang="en-US" sz="1800" dirty="0">
              <a:latin typeface="Calibri Light" pitchFamily="34" charset="0"/>
              <a:cs typeface="Calibri Light" pitchFamily="34" charset="0"/>
            </a:endParaRPr>
          </a:p>
          <a:p>
            <a:pPr lvl="1" eaLnBrk="1" hangingPunct="1"/>
            <a:r>
              <a:rPr lang="en-US" sz="1800" dirty="0">
                <a:latin typeface="Calibri Light" pitchFamily="34" charset="0"/>
                <a:cs typeface="Calibri Light" pitchFamily="34" charset="0"/>
              </a:rPr>
              <a:t>Target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Konten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(blog post,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socmed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800" dirty="0" err="1" smtClean="0">
                <a:latin typeface="Calibri Light" pitchFamily="34" charset="0"/>
                <a:cs typeface="Calibri Light" pitchFamily="34" charset="0"/>
              </a:rPr>
              <a:t>dll</a:t>
            </a:r>
            <a:r>
              <a:rPr lang="en-US" sz="1800" dirty="0" smtClean="0">
                <a:latin typeface="Calibri Light" pitchFamily="34" charset="0"/>
                <a:cs typeface="Calibri Light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1528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6" y="1218"/>
            <a:ext cx="8236527" cy="548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57200" y="838200"/>
            <a:ext cx="6858000" cy="87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373" tIns="39187" rIns="78373" bIns="39187">
            <a:spAutoFit/>
          </a:bodyPr>
          <a:lstStyle/>
          <a:p>
            <a:pPr marL="636782" indent="-636782"/>
            <a:r>
              <a:rPr lang="en-US" sz="3100" b="1" dirty="0">
                <a:latin typeface="Century Gothic" pitchFamily="34" charset="0"/>
              </a:rPr>
              <a:t>2. </a:t>
            </a:r>
            <a:r>
              <a:rPr lang="en-US" sz="3100" b="1" dirty="0" err="1">
                <a:latin typeface="Century Gothic" pitchFamily="34" charset="0"/>
              </a:rPr>
              <a:t>Rancangan</a:t>
            </a:r>
            <a:r>
              <a:rPr lang="en-US" sz="3100" b="1" dirty="0">
                <a:latin typeface="Century Gothic" pitchFamily="34" charset="0"/>
              </a:rPr>
              <a:t> Proses </a:t>
            </a:r>
            <a:r>
              <a:rPr lang="en-US" sz="3100" b="1" dirty="0" err="1" smtClean="0">
                <a:latin typeface="Century Gothic" pitchFamily="34" charset="0"/>
              </a:rPr>
              <a:t>Pengerjaan</a:t>
            </a:r>
            <a:endParaRPr lang="en-US" sz="3100" b="1" dirty="0" smtClean="0">
              <a:latin typeface="Century Gothic" pitchFamily="34" charset="0"/>
            </a:endParaRPr>
          </a:p>
          <a:p>
            <a:pPr marL="636782" indent="-636782"/>
            <a:endParaRPr lang="en-US" b="1" dirty="0">
              <a:latin typeface="Century Gothic" pitchFamily="34" charset="0"/>
            </a:endParaRPr>
          </a:p>
        </p:txBody>
      </p:sp>
      <p:pic>
        <p:nvPicPr>
          <p:cNvPr id="9" name="Picture 4" descr="E:\new kompasiana 2017\comma\icon2\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9" t="8156" b="12865"/>
          <a:stretch/>
        </p:blipFill>
        <p:spPr bwMode="auto">
          <a:xfrm>
            <a:off x="6299200" y="3726980"/>
            <a:ext cx="1565606" cy="145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E:\new kompasiana 2017\comma\louncing comma\logo comma transpara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76200"/>
            <a:ext cx="1585354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193405" y="5181600"/>
            <a:ext cx="45720" cy="228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7848600" y="5181600"/>
            <a:ext cx="295274" cy="2286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757479" y="5058336"/>
            <a:ext cx="465136" cy="459815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05</a:t>
            </a:r>
            <a:endParaRPr lang="id-ID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745082"/>
              </p:ext>
            </p:extLst>
          </p:nvPr>
        </p:nvGraphicFramePr>
        <p:xfrm>
          <a:off x="304800" y="1905000"/>
          <a:ext cx="7606148" cy="1584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48883"/>
                <a:gridCol w="3005051"/>
                <a:gridCol w="623454"/>
                <a:gridCol w="835430"/>
                <a:gridCol w="561109"/>
                <a:gridCol w="523702"/>
                <a:gridCol w="473826"/>
                <a:gridCol w="586047"/>
                <a:gridCol w="548646"/>
              </a:tblGrid>
              <a:tr h="58521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No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 smtClean="0"/>
                        <a:t>Aktivitas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PIC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 smtClean="0"/>
                        <a:t>Ket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Jan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Feb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…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Nov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Dec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</a:tr>
              <a:tr h="333248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1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Plan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</a:tr>
              <a:tr h="333248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2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Plan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82296" marR="82296" marT="36576" marB="36576"/>
                </a:tc>
              </a:tr>
              <a:tr h="333248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3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Plan</a:t>
                      </a:r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36576" marB="36576"/>
                </a:tc>
              </a:tr>
            </a:tbl>
          </a:graphicData>
        </a:graphic>
      </p:graphicFrame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304800" y="1371600"/>
            <a:ext cx="7605237" cy="35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373" tIns="39187" rIns="78373" bIns="39187">
            <a:spAutoFit/>
          </a:bodyPr>
          <a:lstStyle/>
          <a:p>
            <a:pPr algn="ctr"/>
            <a:r>
              <a:rPr lang="en-US" sz="1800" dirty="0" err="1"/>
              <a:t>Berisi</a:t>
            </a:r>
            <a:r>
              <a:rPr lang="en-US" sz="1800" dirty="0"/>
              <a:t> </a:t>
            </a:r>
            <a:r>
              <a:rPr lang="en-US" sz="1800" dirty="0" err="1"/>
              <a:t>urutan</a:t>
            </a:r>
            <a:r>
              <a:rPr lang="en-US" sz="1800" dirty="0"/>
              <a:t> proses </a:t>
            </a:r>
            <a:r>
              <a:rPr lang="en-US" sz="1800" dirty="0" err="1" smtClean="0"/>
              <a:t>pengerjaan</a:t>
            </a:r>
            <a:r>
              <a:rPr lang="en-US" sz="1800" dirty="0" smtClean="0"/>
              <a:t>, </a:t>
            </a:r>
            <a:r>
              <a:rPr lang="en-US" sz="1800" dirty="0"/>
              <a:t>PIC yang </a:t>
            </a:r>
            <a:r>
              <a:rPr lang="en-US" sz="1800" dirty="0" err="1"/>
              <a:t>ditunjuk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rencana</a:t>
            </a:r>
            <a:r>
              <a:rPr lang="en-US" sz="1800" dirty="0"/>
              <a:t> </a:t>
            </a:r>
            <a:r>
              <a:rPr lang="en-US" sz="1800" dirty="0" err="1" smtClean="0"/>
              <a:t>jadwal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7901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6" y="1218"/>
            <a:ext cx="8236527" cy="548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E:\new kompasiana 2017\comma\louncing comma\logo comma transpara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76200"/>
            <a:ext cx="1585354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57200" y="838200"/>
            <a:ext cx="6858000" cy="571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373" tIns="39187" rIns="78373" bIns="39187">
            <a:spAutoFit/>
          </a:bodyPr>
          <a:lstStyle/>
          <a:p>
            <a:pPr marL="636782" indent="-636782"/>
            <a:r>
              <a:rPr lang="en-US" sz="3200" b="1" dirty="0" smtClean="0">
                <a:latin typeface="Century Gothic" pitchFamily="34" charset="0"/>
              </a:rPr>
              <a:t>3. MANFAAT</a:t>
            </a:r>
            <a:endParaRPr lang="en-US" b="1" dirty="0">
              <a:latin typeface="Century Gothic" pitchFamily="34" charset="0"/>
            </a:endParaRPr>
          </a:p>
        </p:txBody>
      </p:sp>
      <p:pic>
        <p:nvPicPr>
          <p:cNvPr id="6" name="Picture 8" descr="E:\new kompasiana 2017\comma\icon2\6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0" t="21686" r="18162" b="24532"/>
          <a:stretch/>
        </p:blipFill>
        <p:spPr bwMode="auto">
          <a:xfrm>
            <a:off x="6248400" y="3505200"/>
            <a:ext cx="1120877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193405" y="5181600"/>
            <a:ext cx="45720" cy="228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7848600" y="5181600"/>
            <a:ext cx="295274" cy="2286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57479" y="5058336"/>
            <a:ext cx="465136" cy="459815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07</a:t>
            </a:r>
            <a:endParaRPr lang="id-ID" sz="14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13"/>
          <p:cNvSpPr txBox="1">
            <a:spLocks/>
          </p:cNvSpPr>
          <p:nvPr/>
        </p:nvSpPr>
        <p:spPr>
          <a:xfrm>
            <a:off x="137160" y="1407159"/>
            <a:ext cx="7955280" cy="3957321"/>
          </a:xfrm>
          <a:prstGeom prst="rect">
            <a:avLst/>
          </a:prstGeom>
        </p:spPr>
        <p:txBody>
          <a:bodyPr>
            <a:noAutofit/>
          </a:bodyPr>
          <a:lstStyle>
            <a:lvl1pPr marL="406817" indent="-406817" algn="l" defTabSz="10848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1436" indent="-339014" algn="l" defTabSz="10848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6055" indent="-271211" algn="l" defTabSz="10848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98477" indent="-271211" algn="l" defTabSz="10848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0899" indent="-271211" algn="l" defTabSz="108484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3321" indent="-271211" algn="l" defTabSz="10848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25744" indent="-271211" algn="l" defTabSz="10848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68166" indent="-271211" algn="l" defTabSz="10848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0588" indent="-271211" algn="l" defTabSz="10848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244" indent="-344244">
              <a:defRPr/>
            </a:pPr>
            <a:r>
              <a:rPr lang="en-US" sz="1800" dirty="0" err="1" smtClean="0"/>
              <a:t>Hasil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</a:t>
            </a:r>
            <a:r>
              <a:rPr lang="en-US" sz="1800" dirty="0" err="1" smtClean="0"/>
              <a:t>aktivitas</a:t>
            </a:r>
            <a:r>
              <a:rPr lang="en-US" sz="1800" dirty="0" smtClean="0"/>
              <a:t> yang </a:t>
            </a:r>
            <a:r>
              <a:rPr lang="en-US" sz="1800" dirty="0" err="1" smtClean="0"/>
              <a:t>diperoleh</a:t>
            </a:r>
            <a:r>
              <a:rPr lang="en-US" sz="1800" dirty="0" smtClean="0"/>
              <a:t>:</a:t>
            </a:r>
          </a:p>
          <a:p>
            <a:pPr lvl="1">
              <a:defRPr/>
            </a:pPr>
            <a:r>
              <a:rPr lang="en-US" sz="1800" dirty="0" smtClean="0"/>
              <a:t>(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dijelaskan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ilustrasi</a:t>
            </a:r>
            <a:r>
              <a:rPr lang="en-US" sz="1800" dirty="0" smtClean="0"/>
              <a:t>: </a:t>
            </a:r>
            <a:r>
              <a:rPr lang="en-US" sz="1800" dirty="0" err="1" smtClean="0"/>
              <a:t>grafik</a:t>
            </a:r>
            <a:r>
              <a:rPr lang="en-US" sz="1800" dirty="0" smtClean="0"/>
              <a:t>, </a:t>
            </a:r>
            <a:r>
              <a:rPr lang="en-US" sz="1800" dirty="0" err="1" smtClean="0"/>
              <a:t>tabel</a:t>
            </a:r>
            <a:r>
              <a:rPr lang="en-US" sz="1800" dirty="0" smtClean="0"/>
              <a:t> data, </a:t>
            </a:r>
            <a:r>
              <a:rPr lang="en-US" sz="1800" dirty="0" err="1" smtClean="0"/>
              <a:t>gambar</a:t>
            </a:r>
            <a:r>
              <a:rPr lang="en-US" sz="1800" dirty="0" smtClean="0"/>
              <a:t> </a:t>
            </a:r>
            <a:r>
              <a:rPr lang="en-US" sz="1800" dirty="0" err="1" smtClean="0"/>
              <a:t>dsb</a:t>
            </a:r>
            <a:r>
              <a:rPr lang="en-US" sz="1800" dirty="0" smtClean="0"/>
              <a:t>)</a:t>
            </a:r>
          </a:p>
          <a:p>
            <a:pPr lvl="1">
              <a:defRPr/>
            </a:pPr>
            <a:r>
              <a:rPr lang="en-US" sz="1800" dirty="0" err="1" smtClean="0"/>
              <a:t>Penjelasan</a:t>
            </a:r>
            <a:r>
              <a:rPr lang="en-US" sz="1800" dirty="0" smtClean="0"/>
              <a:t> </a:t>
            </a:r>
            <a:r>
              <a:rPr lang="en-US" sz="1800" dirty="0" err="1" smtClean="0"/>
              <a:t>manfaat</a:t>
            </a:r>
            <a:r>
              <a:rPr lang="en-US" sz="1800" dirty="0" smtClean="0"/>
              <a:t> </a:t>
            </a:r>
            <a:r>
              <a:rPr lang="en-US" sz="1800" dirty="0" err="1" smtClean="0"/>
              <a:t>berdasarkan</a:t>
            </a:r>
            <a:r>
              <a:rPr lang="en-US" sz="1800" dirty="0" smtClean="0"/>
              <a:t> </a:t>
            </a:r>
            <a:r>
              <a:rPr lang="en-US" sz="1800" dirty="0" err="1" smtClean="0">
                <a:sym typeface="Wingdings" pitchFamily="2" charset="2"/>
              </a:rPr>
              <a:t>k</a:t>
            </a:r>
            <a:r>
              <a:rPr lang="en-US" sz="1800" dirty="0" err="1" smtClean="0">
                <a:sym typeface="Wingdings" pitchFamily="2" charset="2"/>
              </a:rPr>
              <a:t>ualitas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Aktivitas</a:t>
            </a:r>
            <a:r>
              <a:rPr lang="en-US" sz="1800" dirty="0" smtClean="0">
                <a:sym typeface="Wingdings" pitchFamily="2" charset="2"/>
              </a:rPr>
              <a:t> / Event yang </a:t>
            </a:r>
            <a:r>
              <a:rPr lang="en-US" sz="1800" dirty="0" err="1" smtClean="0">
                <a:sym typeface="Wingdings" pitchFamily="2" charset="2"/>
              </a:rPr>
              <a:t>ditargetkan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mis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smtClean="0">
                <a:sym typeface="Wingdings" pitchFamily="2" charset="2"/>
              </a:rPr>
              <a:t>: </a:t>
            </a:r>
            <a:r>
              <a:rPr lang="en-US" sz="1800" dirty="0" err="1" smtClean="0">
                <a:sym typeface="Wingdings" pitchFamily="2" charset="2"/>
              </a:rPr>
              <a:t>dilihat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dari</a:t>
            </a:r>
            <a:r>
              <a:rPr lang="en-US" sz="1800" dirty="0" smtClean="0">
                <a:sym typeface="Wingdings" pitchFamily="2" charset="2"/>
              </a:rPr>
              <a:t> proses </a:t>
            </a:r>
            <a:r>
              <a:rPr lang="en-US" sz="1800" dirty="0" err="1" smtClean="0">
                <a:sym typeface="Wingdings" pitchFamily="2" charset="2"/>
              </a:rPr>
              <a:t>pengerjaan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/>
              <a:t>sampai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rancangan</a:t>
            </a:r>
            <a:r>
              <a:rPr lang="en-US" sz="1800" dirty="0" smtClean="0"/>
              <a:t> </a:t>
            </a:r>
            <a:r>
              <a:rPr lang="en-US" sz="1800" dirty="0" err="1" smtClean="0"/>
              <a:t>eksekusinya</a:t>
            </a:r>
            <a:endParaRPr lang="en-US" sz="1800" dirty="0" smtClean="0"/>
          </a:p>
          <a:p>
            <a:pPr lvl="1">
              <a:defRPr/>
            </a:pPr>
            <a:endParaRPr lang="en-US" sz="1800" dirty="0" smtClean="0"/>
          </a:p>
          <a:p>
            <a:pPr lvl="2">
              <a:buFont typeface="Arial" pitchFamily="34" charset="0"/>
              <a:buNone/>
              <a:defRPr/>
            </a:pPr>
            <a:endParaRPr lang="en-US" sz="1800" dirty="0" smtClean="0"/>
          </a:p>
          <a:p>
            <a:pPr>
              <a:defRPr/>
            </a:pPr>
            <a:r>
              <a:rPr lang="en-US" sz="1800" dirty="0" err="1" smtClean="0"/>
              <a:t>Potensi</a:t>
            </a:r>
            <a:r>
              <a:rPr lang="en-US" sz="1800" dirty="0" smtClean="0"/>
              <a:t> </a:t>
            </a:r>
            <a:r>
              <a:rPr lang="en-US" sz="1800" dirty="0" err="1" smtClean="0"/>
              <a:t>pengembangan</a:t>
            </a:r>
            <a:r>
              <a:rPr lang="en-US" sz="1800" dirty="0" smtClean="0"/>
              <a:t> </a:t>
            </a:r>
            <a:r>
              <a:rPr lang="en-US" sz="1800" dirty="0" err="1" smtClean="0"/>
              <a:t>aktivitas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jangka</a:t>
            </a:r>
            <a:r>
              <a:rPr lang="en-US" sz="1800" dirty="0" smtClean="0"/>
              <a:t> </a:t>
            </a:r>
            <a:r>
              <a:rPr lang="en-US" sz="1800" dirty="0" err="1" smtClean="0"/>
              <a:t>panjang</a:t>
            </a:r>
            <a:r>
              <a:rPr lang="en-US" sz="1800" dirty="0" smtClean="0"/>
              <a:t>?</a:t>
            </a:r>
          </a:p>
          <a:p>
            <a:pPr indent="489833">
              <a:buFontTx/>
              <a:buChar char="-"/>
              <a:defRPr/>
            </a:pPr>
            <a:r>
              <a:rPr lang="en-US" sz="1800" dirty="0" err="1" smtClean="0"/>
              <a:t>Potensi</a:t>
            </a:r>
            <a:r>
              <a:rPr lang="en-US" sz="1800" dirty="0" smtClean="0"/>
              <a:t> </a:t>
            </a:r>
            <a:r>
              <a:rPr lang="en-US" sz="1800" dirty="0" err="1" smtClean="0"/>
              <a:t>pengembangan</a:t>
            </a:r>
            <a:r>
              <a:rPr lang="en-US" sz="1800" dirty="0" smtClean="0"/>
              <a:t> </a:t>
            </a:r>
            <a:r>
              <a:rPr lang="en-US" sz="1800" dirty="0" err="1" smtClean="0"/>
              <a:t>aktivitas</a:t>
            </a:r>
            <a:r>
              <a:rPr lang="en-US" sz="1800" dirty="0" smtClean="0"/>
              <a:t> </a:t>
            </a:r>
            <a:r>
              <a:rPr lang="en-US" sz="1800" dirty="0" err="1" smtClean="0"/>
              <a:t>selanjutnya</a:t>
            </a:r>
            <a:endParaRPr lang="en-US" sz="1800" dirty="0" smtClean="0"/>
          </a:p>
          <a:p>
            <a:pPr marL="344244" lvl="1" indent="-344244">
              <a:buFont typeface="Arial" pitchFamily="34" charset="0"/>
              <a:buChar char="•"/>
              <a:defRPr/>
            </a:pPr>
            <a:endParaRPr lang="en-US" sz="1800" dirty="0" smtClean="0"/>
          </a:p>
          <a:p>
            <a:pPr lvl="1">
              <a:buFont typeface="Arial" pitchFamily="34" charset="0"/>
              <a:buNone/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6055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6" y="1218"/>
            <a:ext cx="8236527" cy="548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0250256"/>
              </p:ext>
            </p:extLst>
          </p:nvPr>
        </p:nvGraphicFramePr>
        <p:xfrm>
          <a:off x="473828" y="986458"/>
          <a:ext cx="7354294" cy="438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3154680" y="325120"/>
            <a:ext cx="4673442" cy="650240"/>
          </a:xfrm>
          <a:prstGeom prst="rect">
            <a:avLst/>
          </a:prstGeom>
        </p:spPr>
        <p:txBody>
          <a:bodyPr lIns="78373" tIns="39187" rIns="78373" bIns="39187"/>
          <a:lstStyle/>
          <a:p>
            <a:pPr algn="ctr" defTabSz="783732">
              <a:defRPr/>
            </a:pPr>
            <a:r>
              <a:rPr lang="en-US" sz="4600" dirty="0">
                <a:latin typeface="Britannic Bold" pitchFamily="34" charset="0"/>
                <a:ea typeface="+mj-ea"/>
                <a:cs typeface="+mj-cs"/>
              </a:rPr>
              <a:t>MANFAAT</a:t>
            </a:r>
            <a:endParaRPr lang="id-ID" sz="4600" dirty="0">
              <a:latin typeface="Britannic Bold" pitchFamily="34" charset="0"/>
              <a:ea typeface="+mj-ea"/>
              <a:cs typeface="+mj-cs"/>
            </a:endParaRPr>
          </a:p>
        </p:txBody>
      </p:sp>
      <p:pic>
        <p:nvPicPr>
          <p:cNvPr id="6" name="Picture 5" descr="E:\new kompasiana 2017\comma\louncing comma\logo comma transpara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76200"/>
            <a:ext cx="1585354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193405" y="5181600"/>
            <a:ext cx="45720" cy="228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7848600" y="5181600"/>
            <a:ext cx="295274" cy="2286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57479" y="5058336"/>
            <a:ext cx="465136" cy="459815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09</a:t>
            </a:r>
            <a:endParaRPr lang="id-ID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84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6" y="1218"/>
            <a:ext cx="8236527" cy="548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E:\new kompasiana 2017\comma\louncing comma\logo comma transpar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86000"/>
            <a:ext cx="2212122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16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271</Words>
  <Application>Microsoft Office PowerPoint</Application>
  <PresentationFormat>Custom</PresentationFormat>
  <Paragraphs>78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02</vt:lpstr>
      <vt:lpstr>03</vt:lpstr>
      <vt:lpstr>05</vt:lpstr>
      <vt:lpstr>07</vt:lpstr>
      <vt:lpstr>09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</dc:creator>
  <cp:lastModifiedBy>Nancy</cp:lastModifiedBy>
  <cp:revision>15</cp:revision>
  <dcterms:created xsi:type="dcterms:W3CDTF">2018-01-17T03:53:27Z</dcterms:created>
  <dcterms:modified xsi:type="dcterms:W3CDTF">2018-05-09T05:12:21Z</dcterms:modified>
</cp:coreProperties>
</file>